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3"/>
    <p:sldId id="258" r:id="rId4"/>
    <p:sldId id="257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59" r:id="rId14"/>
    <p:sldId id="264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60" r:id="rId29"/>
    <p:sldId id="269" r:id="rId30"/>
    <p:sldId id="307" r:id="rId31"/>
    <p:sldId id="308" r:id="rId32"/>
    <p:sldId id="309" r:id="rId33"/>
    <p:sldId id="310" r:id="rId34"/>
    <p:sldId id="311" r:id="rId35"/>
    <p:sldId id="312" r:id="rId36"/>
    <p:sldId id="313" r:id="rId37"/>
    <p:sldId id="314" r:id="rId38"/>
    <p:sldId id="315" r:id="rId39"/>
    <p:sldId id="316" r:id="rId40"/>
    <p:sldId id="317" r:id="rId41"/>
    <p:sldId id="318" r:id="rId42"/>
    <p:sldId id="319" r:id="rId43"/>
    <p:sldId id="320" r:id="rId44"/>
    <p:sldId id="321" r:id="rId45"/>
    <p:sldId id="322" r:id="rId46"/>
    <p:sldId id="323" r:id="rId47"/>
    <p:sldId id="324" r:id="rId48"/>
    <p:sldId id="325" r:id="rId49"/>
    <p:sldId id="326" r:id="rId50"/>
    <p:sldId id="327" r:id="rId51"/>
    <p:sldId id="328" r:id="rId52"/>
    <p:sldId id="329" r:id="rId53"/>
    <p:sldId id="261" r:id="rId54"/>
    <p:sldId id="270" r:id="rId55"/>
    <p:sldId id="266" r:id="rId56"/>
    <p:sldId id="330" r:id="rId57"/>
    <p:sldId id="331" r:id="rId58"/>
    <p:sldId id="332" r:id="rId59"/>
    <p:sldId id="333" r:id="rId60"/>
    <p:sldId id="334" r:id="rId61"/>
    <p:sldId id="335" r:id="rId62"/>
    <p:sldId id="336" r:id="rId63"/>
    <p:sldId id="337" r:id="rId64"/>
    <p:sldId id="338" r:id="rId65"/>
    <p:sldId id="339" r:id="rId66"/>
    <p:sldId id="340" r:id="rId67"/>
    <p:sldId id="341" r:id="rId68"/>
    <p:sldId id="342" r:id="rId69"/>
    <p:sldId id="343" r:id="rId70"/>
    <p:sldId id="344" r:id="rId71"/>
    <p:sldId id="345" r:id="rId72"/>
    <p:sldId id="346" r:id="rId73"/>
    <p:sldId id="347" r:id="rId74"/>
    <p:sldId id="348" r:id="rId75"/>
    <p:sldId id="349" r:id="rId76"/>
    <p:sldId id="350" r:id="rId77"/>
    <p:sldId id="351" r:id="rId78"/>
    <p:sldId id="352" r:id="rId79"/>
    <p:sldId id="353" r:id="rId80"/>
    <p:sldId id="354" r:id="rId81"/>
    <p:sldId id="355" r:id="rId82"/>
    <p:sldId id="263" r:id="rId83"/>
    <p:sldId id="267" r:id="rId84"/>
    <p:sldId id="271" r:id="rId85"/>
    <p:sldId id="272" r:id="rId86"/>
    <p:sldId id="356" r:id="rId87"/>
    <p:sldId id="357" r:id="rId88"/>
    <p:sldId id="358" r:id="rId89"/>
    <p:sldId id="359" r:id="rId90"/>
    <p:sldId id="360" r:id="rId91"/>
    <p:sldId id="361" r:id="rId92"/>
    <p:sldId id="362" r:id="rId93"/>
    <p:sldId id="363" r:id="rId94"/>
    <p:sldId id="365" r:id="rId95"/>
    <p:sldId id="366" r:id="rId96"/>
    <p:sldId id="367" r:id="rId97"/>
    <p:sldId id="368" r:id="rId98"/>
    <p:sldId id="369" r:id="rId99"/>
    <p:sldId id="370" r:id="rId100"/>
    <p:sldId id="371" r:id="rId101"/>
    <p:sldId id="372" r:id="rId102"/>
    <p:sldId id="373" r:id="rId103"/>
    <p:sldId id="374" r:id="rId104"/>
    <p:sldId id="375" r:id="rId105"/>
    <p:sldId id="376" r:id="rId106"/>
    <p:sldId id="377" r:id="rId107"/>
    <p:sldId id="378" r:id="rId108"/>
    <p:sldId id="379" r:id="rId109"/>
    <p:sldId id="380" r:id="rId110"/>
    <p:sldId id="381" r:id="rId111"/>
    <p:sldId id="382" r:id="rId112"/>
    <p:sldId id="383" r:id="rId113"/>
    <p:sldId id="384" r:id="rId114"/>
    <p:sldId id="385" r:id="rId115"/>
    <p:sldId id="386" r:id="rId116"/>
    <p:sldId id="387" r:id="rId117"/>
    <p:sldId id="388" r:id="rId118"/>
    <p:sldId id="389" r:id="rId119"/>
    <p:sldId id="390" r:id="rId120"/>
    <p:sldId id="391" r:id="rId121"/>
    <p:sldId id="392" r:id="rId122"/>
    <p:sldId id="393" r:id="rId123"/>
    <p:sldId id="394" r:id="rId124"/>
    <p:sldId id="395" r:id="rId125"/>
    <p:sldId id="396" r:id="rId126"/>
    <p:sldId id="397" r:id="rId127"/>
    <p:sldId id="398" r:id="rId128"/>
    <p:sldId id="399" r:id="rId129"/>
    <p:sldId id="400" r:id="rId130"/>
    <p:sldId id="401" r:id="rId131"/>
    <p:sldId id="402" r:id="rId132"/>
    <p:sldId id="403" r:id="rId133"/>
    <p:sldId id="404" r:id="rId134"/>
    <p:sldId id="405" r:id="rId135"/>
    <p:sldId id="406" r:id="rId136"/>
    <p:sldId id="407" r:id="rId137"/>
    <p:sldId id="408" r:id="rId138"/>
    <p:sldId id="409" r:id="rId139"/>
    <p:sldId id="410" r:id="rId140"/>
    <p:sldId id="411" r:id="rId141"/>
    <p:sldId id="412" r:id="rId142"/>
    <p:sldId id="413" r:id="rId143"/>
    <p:sldId id="414" r:id="rId144"/>
    <p:sldId id="415" r:id="rId145"/>
    <p:sldId id="416" r:id="rId146"/>
    <p:sldId id="417" r:id="rId147"/>
    <p:sldId id="418" r:id="rId148"/>
    <p:sldId id="419" r:id="rId149"/>
    <p:sldId id="420" r:id="rId150"/>
    <p:sldId id="421" r:id="rId151"/>
    <p:sldId id="422" r:id="rId152"/>
    <p:sldId id="423" r:id="rId153"/>
    <p:sldId id="424" r:id="rId154"/>
    <p:sldId id="425" r:id="rId155"/>
    <p:sldId id="426" r:id="rId156"/>
    <p:sldId id="427" r:id="rId157"/>
    <p:sldId id="428" r:id="rId158"/>
    <p:sldId id="429" r:id="rId159"/>
    <p:sldId id="430" r:id="rId160"/>
    <p:sldId id="431" r:id="rId161"/>
    <p:sldId id="432" r:id="rId162"/>
    <p:sldId id="433" r:id="rId163"/>
    <p:sldId id="434" r:id="rId164"/>
    <p:sldId id="435" r:id="rId165"/>
    <p:sldId id="436" r:id="rId166"/>
    <p:sldId id="262" r:id="rId167"/>
    <p:sldId id="268" r:id="rId168"/>
    <p:sldId id="438" r:id="rId169"/>
    <p:sldId id="439" r:id="rId170"/>
    <p:sldId id="440" r:id="rId171"/>
    <p:sldId id="437" r:id="rId172"/>
    <p:sldId id="441" r:id="rId173"/>
    <p:sldId id="442" r:id="rId174"/>
    <p:sldId id="444" r:id="rId175"/>
    <p:sldId id="443" r:id="rId176"/>
    <p:sldId id="445" r:id="rId177"/>
    <p:sldId id="446" r:id="rId178"/>
    <p:sldId id="447" r:id="rId179"/>
    <p:sldId id="448" r:id="rId180"/>
    <p:sldId id="449" r:id="rId181"/>
    <p:sldId id="451" r:id="rId182"/>
    <p:sldId id="450" r:id="rId183"/>
    <p:sldId id="453" r:id="rId184"/>
    <p:sldId id="452" r:id="rId185"/>
    <p:sldId id="454" r:id="rId186"/>
    <p:sldId id="455" r:id="rId187"/>
  </p:sldIdLst>
  <p:sldSz cx="12192000" cy="6858000"/>
  <p:notesSz cx="6858000" cy="9144000"/>
  <p:custDataLst>
    <p:tags r:id="rId19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57"/>
    <p:restoredTop sz="94629"/>
  </p:normalViewPr>
  <p:slideViewPr>
    <p:cSldViewPr snapToGrid="0" snapToObjects="1">
      <p:cViewPr varScale="1">
        <p:scale>
          <a:sx n="74" d="100"/>
          <a:sy n="74" d="100"/>
        </p:scale>
        <p:origin x="184" y="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7.xml"/><Relationship Id="rId98" Type="http://schemas.openxmlformats.org/officeDocument/2006/relationships/slide" Target="slides/slide96.xml"/><Relationship Id="rId97" Type="http://schemas.openxmlformats.org/officeDocument/2006/relationships/slide" Target="slides/slide95.xml"/><Relationship Id="rId96" Type="http://schemas.openxmlformats.org/officeDocument/2006/relationships/slide" Target="slides/slide94.xml"/><Relationship Id="rId95" Type="http://schemas.openxmlformats.org/officeDocument/2006/relationships/slide" Target="slides/slide93.xml"/><Relationship Id="rId94" Type="http://schemas.openxmlformats.org/officeDocument/2006/relationships/slide" Target="slides/slide92.xml"/><Relationship Id="rId93" Type="http://schemas.openxmlformats.org/officeDocument/2006/relationships/slide" Target="slides/slide91.xml"/><Relationship Id="rId92" Type="http://schemas.openxmlformats.org/officeDocument/2006/relationships/slide" Target="slides/slide90.xml"/><Relationship Id="rId91" Type="http://schemas.openxmlformats.org/officeDocument/2006/relationships/slide" Target="slides/slide89.xml"/><Relationship Id="rId90" Type="http://schemas.openxmlformats.org/officeDocument/2006/relationships/slide" Target="slides/slide88.xml"/><Relationship Id="rId9" Type="http://schemas.openxmlformats.org/officeDocument/2006/relationships/slide" Target="slides/slide7.xml"/><Relationship Id="rId89" Type="http://schemas.openxmlformats.org/officeDocument/2006/relationships/slide" Target="slides/slide87.xml"/><Relationship Id="rId88" Type="http://schemas.openxmlformats.org/officeDocument/2006/relationships/slide" Target="slides/slide86.xml"/><Relationship Id="rId87" Type="http://schemas.openxmlformats.org/officeDocument/2006/relationships/slide" Target="slides/slide85.xml"/><Relationship Id="rId86" Type="http://schemas.openxmlformats.org/officeDocument/2006/relationships/slide" Target="slides/slide84.xml"/><Relationship Id="rId85" Type="http://schemas.openxmlformats.org/officeDocument/2006/relationships/slide" Target="slides/slide83.xml"/><Relationship Id="rId84" Type="http://schemas.openxmlformats.org/officeDocument/2006/relationships/slide" Target="slides/slide82.xml"/><Relationship Id="rId83" Type="http://schemas.openxmlformats.org/officeDocument/2006/relationships/slide" Target="slides/slide81.xml"/><Relationship Id="rId82" Type="http://schemas.openxmlformats.org/officeDocument/2006/relationships/slide" Target="slides/slide80.xml"/><Relationship Id="rId81" Type="http://schemas.openxmlformats.org/officeDocument/2006/relationships/slide" Target="slides/slide79.xml"/><Relationship Id="rId80" Type="http://schemas.openxmlformats.org/officeDocument/2006/relationships/slide" Target="slides/slide78.xml"/><Relationship Id="rId8" Type="http://schemas.openxmlformats.org/officeDocument/2006/relationships/slide" Target="slides/slide6.xml"/><Relationship Id="rId79" Type="http://schemas.openxmlformats.org/officeDocument/2006/relationships/slide" Target="slides/slide77.xml"/><Relationship Id="rId78" Type="http://schemas.openxmlformats.org/officeDocument/2006/relationships/slide" Target="slides/slide76.xml"/><Relationship Id="rId77" Type="http://schemas.openxmlformats.org/officeDocument/2006/relationships/slide" Target="slides/slide75.xml"/><Relationship Id="rId76" Type="http://schemas.openxmlformats.org/officeDocument/2006/relationships/slide" Target="slides/slide74.xml"/><Relationship Id="rId75" Type="http://schemas.openxmlformats.org/officeDocument/2006/relationships/slide" Target="slides/slide73.xml"/><Relationship Id="rId74" Type="http://schemas.openxmlformats.org/officeDocument/2006/relationships/slide" Target="slides/slide72.xml"/><Relationship Id="rId73" Type="http://schemas.openxmlformats.org/officeDocument/2006/relationships/slide" Target="slides/slide71.xml"/><Relationship Id="rId72" Type="http://schemas.openxmlformats.org/officeDocument/2006/relationships/slide" Target="slides/slide70.xml"/><Relationship Id="rId71" Type="http://schemas.openxmlformats.org/officeDocument/2006/relationships/slide" Target="slides/slide69.xml"/><Relationship Id="rId70" Type="http://schemas.openxmlformats.org/officeDocument/2006/relationships/slide" Target="slides/slide68.xml"/><Relationship Id="rId7" Type="http://schemas.openxmlformats.org/officeDocument/2006/relationships/slide" Target="slides/slide5.xml"/><Relationship Id="rId69" Type="http://schemas.openxmlformats.org/officeDocument/2006/relationships/slide" Target="slides/slide67.xml"/><Relationship Id="rId68" Type="http://schemas.openxmlformats.org/officeDocument/2006/relationships/slide" Target="slides/slide66.xml"/><Relationship Id="rId67" Type="http://schemas.openxmlformats.org/officeDocument/2006/relationships/slide" Target="slides/slide65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1" Type="http://schemas.openxmlformats.org/officeDocument/2006/relationships/tags" Target="tags/tag1.xml"/><Relationship Id="rId190" Type="http://schemas.openxmlformats.org/officeDocument/2006/relationships/tableStyles" Target="tableStyles.xml"/><Relationship Id="rId19" Type="http://schemas.openxmlformats.org/officeDocument/2006/relationships/slide" Target="slides/slide17.xml"/><Relationship Id="rId189" Type="http://schemas.openxmlformats.org/officeDocument/2006/relationships/viewProps" Target="viewProps.xml"/><Relationship Id="rId188" Type="http://schemas.openxmlformats.org/officeDocument/2006/relationships/presProps" Target="presProps.xml"/><Relationship Id="rId187" Type="http://schemas.openxmlformats.org/officeDocument/2006/relationships/slide" Target="slides/slide185.xml"/><Relationship Id="rId186" Type="http://schemas.openxmlformats.org/officeDocument/2006/relationships/slide" Target="slides/slide184.xml"/><Relationship Id="rId185" Type="http://schemas.openxmlformats.org/officeDocument/2006/relationships/slide" Target="slides/slide183.xml"/><Relationship Id="rId184" Type="http://schemas.openxmlformats.org/officeDocument/2006/relationships/slide" Target="slides/slide182.xml"/><Relationship Id="rId183" Type="http://schemas.openxmlformats.org/officeDocument/2006/relationships/slide" Target="slides/slide181.xml"/><Relationship Id="rId182" Type="http://schemas.openxmlformats.org/officeDocument/2006/relationships/slide" Target="slides/slide180.xml"/><Relationship Id="rId181" Type="http://schemas.openxmlformats.org/officeDocument/2006/relationships/slide" Target="slides/slide179.xml"/><Relationship Id="rId180" Type="http://schemas.openxmlformats.org/officeDocument/2006/relationships/slide" Target="slides/slide178.xml"/><Relationship Id="rId18" Type="http://schemas.openxmlformats.org/officeDocument/2006/relationships/slide" Target="slides/slide16.xml"/><Relationship Id="rId179" Type="http://schemas.openxmlformats.org/officeDocument/2006/relationships/slide" Target="slides/slide177.xml"/><Relationship Id="rId178" Type="http://schemas.openxmlformats.org/officeDocument/2006/relationships/slide" Target="slides/slide176.xml"/><Relationship Id="rId177" Type="http://schemas.openxmlformats.org/officeDocument/2006/relationships/slide" Target="slides/slide175.xml"/><Relationship Id="rId176" Type="http://schemas.openxmlformats.org/officeDocument/2006/relationships/slide" Target="slides/slide174.xml"/><Relationship Id="rId175" Type="http://schemas.openxmlformats.org/officeDocument/2006/relationships/slide" Target="slides/slide173.xml"/><Relationship Id="rId174" Type="http://schemas.openxmlformats.org/officeDocument/2006/relationships/slide" Target="slides/slide172.xml"/><Relationship Id="rId173" Type="http://schemas.openxmlformats.org/officeDocument/2006/relationships/slide" Target="slides/slide171.xml"/><Relationship Id="rId172" Type="http://schemas.openxmlformats.org/officeDocument/2006/relationships/slide" Target="slides/slide170.xml"/><Relationship Id="rId171" Type="http://schemas.openxmlformats.org/officeDocument/2006/relationships/slide" Target="slides/slide169.xml"/><Relationship Id="rId170" Type="http://schemas.openxmlformats.org/officeDocument/2006/relationships/slide" Target="slides/slide168.xml"/><Relationship Id="rId17" Type="http://schemas.openxmlformats.org/officeDocument/2006/relationships/slide" Target="slides/slide15.xml"/><Relationship Id="rId169" Type="http://schemas.openxmlformats.org/officeDocument/2006/relationships/slide" Target="slides/slide167.xml"/><Relationship Id="rId168" Type="http://schemas.openxmlformats.org/officeDocument/2006/relationships/slide" Target="slides/slide166.xml"/><Relationship Id="rId167" Type="http://schemas.openxmlformats.org/officeDocument/2006/relationships/slide" Target="slides/slide165.xml"/><Relationship Id="rId166" Type="http://schemas.openxmlformats.org/officeDocument/2006/relationships/slide" Target="slides/slide164.xml"/><Relationship Id="rId165" Type="http://schemas.openxmlformats.org/officeDocument/2006/relationships/slide" Target="slides/slide163.xml"/><Relationship Id="rId164" Type="http://schemas.openxmlformats.org/officeDocument/2006/relationships/slide" Target="slides/slide162.xml"/><Relationship Id="rId163" Type="http://schemas.openxmlformats.org/officeDocument/2006/relationships/slide" Target="slides/slide161.xml"/><Relationship Id="rId162" Type="http://schemas.openxmlformats.org/officeDocument/2006/relationships/slide" Target="slides/slide160.xml"/><Relationship Id="rId161" Type="http://schemas.openxmlformats.org/officeDocument/2006/relationships/slide" Target="slides/slide159.xml"/><Relationship Id="rId160" Type="http://schemas.openxmlformats.org/officeDocument/2006/relationships/slide" Target="slides/slide158.xml"/><Relationship Id="rId16" Type="http://schemas.openxmlformats.org/officeDocument/2006/relationships/slide" Target="slides/slide14.xml"/><Relationship Id="rId159" Type="http://schemas.openxmlformats.org/officeDocument/2006/relationships/slide" Target="slides/slide157.xml"/><Relationship Id="rId158" Type="http://schemas.openxmlformats.org/officeDocument/2006/relationships/slide" Target="slides/slide156.xml"/><Relationship Id="rId157" Type="http://schemas.openxmlformats.org/officeDocument/2006/relationships/slide" Target="slides/slide155.xml"/><Relationship Id="rId156" Type="http://schemas.openxmlformats.org/officeDocument/2006/relationships/slide" Target="slides/slide154.xml"/><Relationship Id="rId155" Type="http://schemas.openxmlformats.org/officeDocument/2006/relationships/slide" Target="slides/slide153.xml"/><Relationship Id="rId154" Type="http://schemas.openxmlformats.org/officeDocument/2006/relationships/slide" Target="slides/slide152.xml"/><Relationship Id="rId153" Type="http://schemas.openxmlformats.org/officeDocument/2006/relationships/slide" Target="slides/slide151.xml"/><Relationship Id="rId152" Type="http://schemas.openxmlformats.org/officeDocument/2006/relationships/slide" Target="slides/slide150.xml"/><Relationship Id="rId151" Type="http://schemas.openxmlformats.org/officeDocument/2006/relationships/slide" Target="slides/slide149.xml"/><Relationship Id="rId150" Type="http://schemas.openxmlformats.org/officeDocument/2006/relationships/slide" Target="slides/slide148.xml"/><Relationship Id="rId15" Type="http://schemas.openxmlformats.org/officeDocument/2006/relationships/slide" Target="slides/slide13.xml"/><Relationship Id="rId149" Type="http://schemas.openxmlformats.org/officeDocument/2006/relationships/slide" Target="slides/slide147.xml"/><Relationship Id="rId148" Type="http://schemas.openxmlformats.org/officeDocument/2006/relationships/slide" Target="slides/slide146.xml"/><Relationship Id="rId147" Type="http://schemas.openxmlformats.org/officeDocument/2006/relationships/slide" Target="slides/slide145.xml"/><Relationship Id="rId146" Type="http://schemas.openxmlformats.org/officeDocument/2006/relationships/slide" Target="slides/slide144.xml"/><Relationship Id="rId145" Type="http://schemas.openxmlformats.org/officeDocument/2006/relationships/slide" Target="slides/slide143.xml"/><Relationship Id="rId144" Type="http://schemas.openxmlformats.org/officeDocument/2006/relationships/slide" Target="slides/slide142.xml"/><Relationship Id="rId143" Type="http://schemas.openxmlformats.org/officeDocument/2006/relationships/slide" Target="slides/slide141.xml"/><Relationship Id="rId142" Type="http://schemas.openxmlformats.org/officeDocument/2006/relationships/slide" Target="slides/slide140.xml"/><Relationship Id="rId141" Type="http://schemas.openxmlformats.org/officeDocument/2006/relationships/slide" Target="slides/slide139.xml"/><Relationship Id="rId140" Type="http://schemas.openxmlformats.org/officeDocument/2006/relationships/slide" Target="slides/slide138.xml"/><Relationship Id="rId14" Type="http://schemas.openxmlformats.org/officeDocument/2006/relationships/slide" Target="slides/slide12.xml"/><Relationship Id="rId139" Type="http://schemas.openxmlformats.org/officeDocument/2006/relationships/slide" Target="slides/slide137.xml"/><Relationship Id="rId138" Type="http://schemas.openxmlformats.org/officeDocument/2006/relationships/slide" Target="slides/slide136.xml"/><Relationship Id="rId137" Type="http://schemas.openxmlformats.org/officeDocument/2006/relationships/slide" Target="slides/slide135.xml"/><Relationship Id="rId136" Type="http://schemas.openxmlformats.org/officeDocument/2006/relationships/slide" Target="slides/slide134.xml"/><Relationship Id="rId135" Type="http://schemas.openxmlformats.org/officeDocument/2006/relationships/slide" Target="slides/slide133.xml"/><Relationship Id="rId134" Type="http://schemas.openxmlformats.org/officeDocument/2006/relationships/slide" Target="slides/slide132.xml"/><Relationship Id="rId133" Type="http://schemas.openxmlformats.org/officeDocument/2006/relationships/slide" Target="slides/slide131.xml"/><Relationship Id="rId132" Type="http://schemas.openxmlformats.org/officeDocument/2006/relationships/slide" Target="slides/slide130.xml"/><Relationship Id="rId131" Type="http://schemas.openxmlformats.org/officeDocument/2006/relationships/slide" Target="slides/slide129.xml"/><Relationship Id="rId130" Type="http://schemas.openxmlformats.org/officeDocument/2006/relationships/slide" Target="slides/slide128.xml"/><Relationship Id="rId13" Type="http://schemas.openxmlformats.org/officeDocument/2006/relationships/slide" Target="slides/slide11.xml"/><Relationship Id="rId129" Type="http://schemas.openxmlformats.org/officeDocument/2006/relationships/slide" Target="slides/slide127.xml"/><Relationship Id="rId128" Type="http://schemas.openxmlformats.org/officeDocument/2006/relationships/slide" Target="slides/slide126.xml"/><Relationship Id="rId127" Type="http://schemas.openxmlformats.org/officeDocument/2006/relationships/slide" Target="slides/slide125.xml"/><Relationship Id="rId126" Type="http://schemas.openxmlformats.org/officeDocument/2006/relationships/slide" Target="slides/slide124.xml"/><Relationship Id="rId125" Type="http://schemas.openxmlformats.org/officeDocument/2006/relationships/slide" Target="slides/slide123.xml"/><Relationship Id="rId124" Type="http://schemas.openxmlformats.org/officeDocument/2006/relationships/slide" Target="slides/slide122.xml"/><Relationship Id="rId123" Type="http://schemas.openxmlformats.org/officeDocument/2006/relationships/slide" Target="slides/slide121.xml"/><Relationship Id="rId122" Type="http://schemas.openxmlformats.org/officeDocument/2006/relationships/slide" Target="slides/slide120.xml"/><Relationship Id="rId121" Type="http://schemas.openxmlformats.org/officeDocument/2006/relationships/slide" Target="slides/slide119.xml"/><Relationship Id="rId120" Type="http://schemas.openxmlformats.org/officeDocument/2006/relationships/slide" Target="slides/slide118.xml"/><Relationship Id="rId12" Type="http://schemas.openxmlformats.org/officeDocument/2006/relationships/slide" Target="slides/slide10.xml"/><Relationship Id="rId119" Type="http://schemas.openxmlformats.org/officeDocument/2006/relationships/slide" Target="slides/slide117.xml"/><Relationship Id="rId118" Type="http://schemas.openxmlformats.org/officeDocument/2006/relationships/slide" Target="slides/slide116.xml"/><Relationship Id="rId117" Type="http://schemas.openxmlformats.org/officeDocument/2006/relationships/slide" Target="slides/slide115.xml"/><Relationship Id="rId116" Type="http://schemas.openxmlformats.org/officeDocument/2006/relationships/slide" Target="slides/slide114.xml"/><Relationship Id="rId115" Type="http://schemas.openxmlformats.org/officeDocument/2006/relationships/slide" Target="slides/slide113.xml"/><Relationship Id="rId114" Type="http://schemas.openxmlformats.org/officeDocument/2006/relationships/slide" Target="slides/slide112.xml"/><Relationship Id="rId113" Type="http://schemas.openxmlformats.org/officeDocument/2006/relationships/slide" Target="slides/slide111.xml"/><Relationship Id="rId112" Type="http://schemas.openxmlformats.org/officeDocument/2006/relationships/slide" Target="slides/slide110.xml"/><Relationship Id="rId111" Type="http://schemas.openxmlformats.org/officeDocument/2006/relationships/slide" Target="slides/slide109.xml"/><Relationship Id="rId110" Type="http://schemas.openxmlformats.org/officeDocument/2006/relationships/slide" Target="slides/slide108.xml"/><Relationship Id="rId11" Type="http://schemas.openxmlformats.org/officeDocument/2006/relationships/slide" Target="slides/slide9.xml"/><Relationship Id="rId109" Type="http://schemas.openxmlformats.org/officeDocument/2006/relationships/slide" Target="slides/slide107.xml"/><Relationship Id="rId108" Type="http://schemas.openxmlformats.org/officeDocument/2006/relationships/slide" Target="slides/slide106.xml"/><Relationship Id="rId107" Type="http://schemas.openxmlformats.org/officeDocument/2006/relationships/slide" Target="slides/slide105.xml"/><Relationship Id="rId106" Type="http://schemas.openxmlformats.org/officeDocument/2006/relationships/slide" Target="slides/slide104.xml"/><Relationship Id="rId105" Type="http://schemas.openxmlformats.org/officeDocument/2006/relationships/slide" Target="slides/slide103.xml"/><Relationship Id="rId104" Type="http://schemas.openxmlformats.org/officeDocument/2006/relationships/slide" Target="slides/slide102.xml"/><Relationship Id="rId103" Type="http://schemas.openxmlformats.org/officeDocument/2006/relationships/slide" Target="slides/slide101.xml"/><Relationship Id="rId102" Type="http://schemas.openxmlformats.org/officeDocument/2006/relationships/slide" Target="slides/slide100.xml"/><Relationship Id="rId101" Type="http://schemas.openxmlformats.org/officeDocument/2006/relationships/slide" Target="slides/slide99.xml"/><Relationship Id="rId100" Type="http://schemas.openxmlformats.org/officeDocument/2006/relationships/slide" Target="slides/slide98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B5866-155C-AA40-A4EB-3C6895F69BA9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BDCF-9EB4-D54F-ADEC-21A6418E10C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B5866-155C-AA40-A4EB-3C6895F69BA9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BDCF-9EB4-D54F-ADEC-21A6418E10C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B5866-155C-AA40-A4EB-3C6895F69BA9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BDCF-9EB4-D54F-ADEC-21A6418E10C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B5866-155C-AA40-A4EB-3C6895F69BA9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BDCF-9EB4-D54F-ADEC-21A6418E10C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B5866-155C-AA40-A4EB-3C6895F69BA9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BDCF-9EB4-D54F-ADEC-21A6418E10C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B5866-155C-AA40-A4EB-3C6895F69BA9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BDCF-9EB4-D54F-ADEC-21A6418E10C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B5866-155C-AA40-A4EB-3C6895F69BA9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BDCF-9EB4-D54F-ADEC-21A6418E10C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B5866-155C-AA40-A4EB-3C6895F69BA9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BDCF-9EB4-D54F-ADEC-21A6418E10C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B5866-155C-AA40-A4EB-3C6895F69BA9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BDCF-9EB4-D54F-ADEC-21A6418E10C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B5866-155C-AA40-A4EB-3C6895F69BA9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BDCF-9EB4-D54F-ADEC-21A6418E10C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B5866-155C-AA40-A4EB-3C6895F69BA9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BDCF-9EB4-D54F-ADEC-21A6418E10C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B5866-155C-AA40-A4EB-3C6895F69BA9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0BDCF-9EB4-D54F-ADEC-21A6418E10C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8.jpe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9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0.jpe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1.jpe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2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9.jpeg"/><Relationship Id="rId1" Type="http://schemas.openxmlformats.org/officeDocument/2006/relationships/image" Target="../media/image103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4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6.jpeg"/><Relationship Id="rId1" Type="http://schemas.openxmlformats.org/officeDocument/2006/relationships/image" Target="../media/image105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8.jpeg"/><Relationship Id="rId1" Type="http://schemas.openxmlformats.org/officeDocument/2006/relationships/image" Target="../media/image107.jpe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0.jpe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1.jpe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2.jpe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3.jpe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4.jpe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5.jpe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6.jpe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7.jpe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8.jpe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0.jpe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1.jpe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2.jpe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3.jpe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4.jpeg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5.jpe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6.jpe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7.jpe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8.jpe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0.jpe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1.jpe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2.jpe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3.jpe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4.jpeg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5.jpe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6.png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7.jpeg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8.jpe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0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2.jpeg"/><Relationship Id="rId1" Type="http://schemas.openxmlformats.org/officeDocument/2006/relationships/image" Target="../media/image141.jpeg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3.jpeg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4.jpeg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5.jpe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6.jpeg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7.jpeg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8.jpeg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9.jpeg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1.jpeg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2.jpeg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3.jpeg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4.jpeg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5.jpeg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6.jpeg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7.jpeg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8.jpeg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9.jpeg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1.jpeg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2.jpeg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3.jpeg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4.jpeg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5.jpeg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6.jpeg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7.jpeg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9.jpeg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0.jpeg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1.jpeg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2.jpeg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3.jpeg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4.jpeg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5.jpeg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6.jpeg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7.jpeg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8.jpeg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9.jpeg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0.jpeg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1.jpeg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2.jpeg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4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7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9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0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1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2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4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5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6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7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8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9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0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1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2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4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5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6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7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8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9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0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1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2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4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6.jpeg"/><Relationship Id="rId1" Type="http://schemas.openxmlformats.org/officeDocument/2006/relationships/image" Target="../media/image75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8.jpeg"/><Relationship Id="rId1" Type="http://schemas.openxmlformats.org/officeDocument/2006/relationships/image" Target="../media/image77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0.jpeg"/><Relationship Id="rId1" Type="http://schemas.openxmlformats.org/officeDocument/2006/relationships/image" Target="../media/image79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2.jpeg"/><Relationship Id="rId1" Type="http://schemas.openxmlformats.org/officeDocument/2006/relationships/image" Target="../media/image81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4.jpeg"/><Relationship Id="rId1" Type="http://schemas.openxmlformats.org/officeDocument/2006/relationships/image" Target="../media/image8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5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6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7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9.jpeg"/><Relationship Id="rId1" Type="http://schemas.openxmlformats.org/officeDocument/2006/relationships/image" Target="../media/image88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1.jpeg"/><Relationship Id="rId1" Type="http://schemas.openxmlformats.org/officeDocument/2006/relationships/image" Target="../media/image90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3.jpeg"/><Relationship Id="rId1" Type="http://schemas.openxmlformats.org/officeDocument/2006/relationships/image" Target="../media/image92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4.jpe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5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6.jpe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封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4215" y="373380"/>
            <a:ext cx="10783570" cy="60071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lang="zh-CN" altLang="en-US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认识</a:t>
            </a:r>
            <a:r>
              <a:rPr lang="de-DE" altLang="zh-CN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Premiere </a:t>
            </a:r>
            <a:r>
              <a:rPr lang="de-DE" altLang="zh-CN"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Pro CC</a:t>
            </a:r>
            <a:r>
              <a:rPr lang="zh-CN" altLang="de-DE"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的工作</a:t>
            </a:r>
            <a:r>
              <a:rPr lang="zh-CN" altLang="de-DE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界面</a:t>
            </a:r>
            <a:r>
              <a:rPr lang="zh-CN" altLang="en-US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及</a:t>
            </a:r>
            <a:r>
              <a:rPr lang="zh-CN" altLang="de-DE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功能特性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168525"/>
            <a:ext cx="12192000" cy="3531235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 descr="对齐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0" y="1121410"/>
            <a:ext cx="10191750" cy="5591175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8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4670" y="1121410"/>
            <a:ext cx="11268075" cy="5591175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8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0125" y="1121410"/>
            <a:ext cx="10191750" cy="5591175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9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4100" y="1121410"/>
            <a:ext cx="10229850" cy="5629275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9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0125" y="1121410"/>
            <a:ext cx="10191750" cy="5591175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1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9410" y="2263140"/>
            <a:ext cx="5672455" cy="3112135"/>
          </a:xfrm>
          <a:prstGeom prst="rect">
            <a:avLst/>
          </a:prstGeom>
        </p:spPr>
      </p:pic>
      <p:pic>
        <p:nvPicPr>
          <p:cNvPr id="5" name="图片 4" descr="对齐1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110" y="2263140"/>
            <a:ext cx="5671820" cy="3112135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1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0" y="1121410"/>
            <a:ext cx="10191750" cy="5591175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 descr="对齐1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3855" y="2259330"/>
            <a:ext cx="5687060" cy="3119755"/>
          </a:xfrm>
          <a:prstGeom prst="rect">
            <a:avLst/>
          </a:prstGeom>
        </p:spPr>
      </p:pic>
      <p:pic>
        <p:nvPicPr>
          <p:cNvPr id="7" name="图片 6" descr="对齐114"/>
          <p:cNvPicPr>
            <a:picLocks noChangeAspect="1"/>
          </p:cNvPicPr>
          <p:nvPr/>
        </p:nvPicPr>
        <p:blipFill>
          <a:blip r:embed="rId2"/>
          <a:srcRect l="4818" r="4818"/>
          <a:stretch>
            <a:fillRect/>
          </a:stretch>
        </p:blipFill>
        <p:spPr>
          <a:xfrm>
            <a:off x="6139815" y="2259330"/>
            <a:ext cx="5681980" cy="3119755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 descr="对齐1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0355" y="2263140"/>
            <a:ext cx="5698490" cy="3126105"/>
          </a:xfrm>
          <a:prstGeom prst="rect">
            <a:avLst/>
          </a:prstGeom>
        </p:spPr>
      </p:pic>
      <p:pic>
        <p:nvPicPr>
          <p:cNvPr id="7" name="图片 6" descr="对齐1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280" y="2275205"/>
            <a:ext cx="5652770" cy="3101340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 descr="对齐1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0" y="1121410"/>
            <a:ext cx="10191750" cy="55911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lang="zh-CN" altLang="en-US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认识</a:t>
            </a:r>
            <a:r>
              <a:rPr lang="de-DE" altLang="zh-CN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Premiere </a:t>
            </a:r>
            <a:r>
              <a:rPr lang="de-DE" altLang="zh-CN"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Pro CC</a:t>
            </a:r>
            <a:r>
              <a:rPr lang="zh-CN" altLang="de-DE"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的工作</a:t>
            </a:r>
            <a:r>
              <a:rPr lang="zh-CN" altLang="de-DE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界面</a:t>
            </a:r>
            <a:r>
              <a:rPr lang="zh-CN" altLang="en-US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及</a:t>
            </a:r>
            <a:r>
              <a:rPr lang="zh-CN" altLang="de-DE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功能特性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 descr="对齐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94255" y="1073785"/>
            <a:ext cx="7748905" cy="5784215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 descr="对齐1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0125" y="1121410"/>
            <a:ext cx="10191750" cy="5591175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 descr="对齐1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0" y="1121410"/>
            <a:ext cx="10191750" cy="5591175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 descr="对齐1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0" y="1121410"/>
            <a:ext cx="10191750" cy="5591175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1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8690" y="1121410"/>
            <a:ext cx="10191750" cy="5591175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1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0125" y="1121410"/>
            <a:ext cx="10191750" cy="5591175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1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0125" y="1121410"/>
            <a:ext cx="10191750" cy="5591175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1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0" y="1121410"/>
            <a:ext cx="10191750" cy="5591175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1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0125" y="1121410"/>
            <a:ext cx="10191750" cy="5591175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1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0125" y="1121410"/>
            <a:ext cx="10191750" cy="5591175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1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4670" y="1121410"/>
            <a:ext cx="11268075" cy="55911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479665"/>
            <a:ext cx="12192000" cy="220428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75665" y="1672590"/>
            <a:ext cx="10440670" cy="181800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第二章</a:t>
            </a:r>
            <a:br>
              <a:rPr lang="en-US" altLang="zh-CN" sz="40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de-DE" altLang="zh-CN" sz="40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Premiere </a:t>
            </a:r>
            <a:r>
              <a:rPr lang="de-DE" altLang="zh-CN" sz="4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Pro CC</a:t>
            </a:r>
            <a:r>
              <a:rPr lang="zh-CN" sz="4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视频剪辑及功能面板应用</a:t>
            </a:r>
            <a:endParaRPr lang="zh-CN" sz="4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1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5305" y="1121410"/>
            <a:ext cx="11268075" cy="5591175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16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0125" y="1121410"/>
            <a:ext cx="10191750" cy="5591175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16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0" y="1121410"/>
            <a:ext cx="10191750" cy="5591175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17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0" y="1121410"/>
            <a:ext cx="10191750" cy="5591175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17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0125" y="1121410"/>
            <a:ext cx="10191750" cy="5591175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1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0" y="1121410"/>
            <a:ext cx="10191750" cy="5591175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18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0125" y="1121410"/>
            <a:ext cx="10191750" cy="5591175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18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0125" y="1121410"/>
            <a:ext cx="10191750" cy="5591175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18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0125" y="1121410"/>
            <a:ext cx="10191750" cy="5591175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19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0125" y="1121410"/>
            <a:ext cx="10191750" cy="55911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Premiere Pro CC视频剪辑及功能面板应用</a:t>
            </a:r>
            <a:endParaRPr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59865" y="2212340"/>
            <a:ext cx="9418320" cy="3536950"/>
          </a:xfrm>
        </p:spPr>
        <p:txBody>
          <a:bodyPr>
            <a:noAutofit/>
          </a:bodyPr>
          <a:lstStyle/>
          <a:p>
            <a:pPr algn="l" fontAlgn="auto">
              <a:lnSpc>
                <a:spcPct val="150000"/>
              </a:lnSpc>
            </a:pPr>
            <a:r>
              <a:rPr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第一节</a:t>
            </a:r>
            <a:r>
              <a:rPr 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多画面电视墙效果</a:t>
            </a:r>
            <a:endParaRPr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50000"/>
              </a:lnSpc>
            </a:pPr>
            <a:r>
              <a:rPr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第二节</a:t>
            </a:r>
            <a:r>
              <a:rPr 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素材的基本操作</a:t>
            </a:r>
            <a:endParaRPr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50000"/>
              </a:lnSpc>
            </a:pPr>
            <a:r>
              <a:rPr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第三节</a:t>
            </a:r>
            <a:r>
              <a:rPr 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添加与设置标记</a:t>
            </a:r>
            <a:endParaRPr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50000"/>
              </a:lnSpc>
            </a:pPr>
            <a:r>
              <a:rPr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第四节</a:t>
            </a:r>
            <a:r>
              <a:rPr 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裁剪与编辑素材</a:t>
            </a:r>
            <a:endParaRPr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19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0125" y="1121410"/>
            <a:ext cx="10191750" cy="5591175"/>
          </a:xfrm>
          <a:prstGeom prst="rect">
            <a:avLst/>
          </a:prstGeo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19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2280" y="1121410"/>
            <a:ext cx="11268075" cy="5591175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2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0" y="1121410"/>
            <a:ext cx="10191750" cy="5591175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2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0" y="1121410"/>
            <a:ext cx="10191750" cy="5591175"/>
          </a:xfrm>
          <a:prstGeom prst="rect">
            <a:avLst/>
          </a:prstGeo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2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0" y="1121410"/>
            <a:ext cx="10191750" cy="5591175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2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0125" y="1121410"/>
            <a:ext cx="10191750" cy="5591175"/>
          </a:xfrm>
          <a:prstGeom prst="rect">
            <a:avLst/>
          </a:prstGeom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5-2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9375" y="1121410"/>
            <a:ext cx="9639300" cy="5286375"/>
          </a:xfrm>
          <a:prstGeom prst="rect">
            <a:avLst/>
          </a:prstGeo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2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0125" y="1121410"/>
            <a:ext cx="10191750" cy="5591175"/>
          </a:xfrm>
          <a:prstGeom prst="rect">
            <a:avLst/>
          </a:prstGeo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2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0" y="1121410"/>
            <a:ext cx="10191750" cy="5591175"/>
          </a:xfrm>
          <a:prstGeom prst="rect">
            <a:avLst/>
          </a:prstGeo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2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0" y="1121410"/>
            <a:ext cx="10191750" cy="55911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视频剪辑及功能面板应用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3-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0290" y="1121410"/>
            <a:ext cx="10238105" cy="5618480"/>
          </a:xfrm>
          <a:prstGeom prst="rect">
            <a:avLst/>
          </a:prstGeo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2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0" y="1121410"/>
            <a:ext cx="10191750" cy="5591175"/>
          </a:xfrm>
          <a:prstGeom prst="rect">
            <a:avLst/>
          </a:prstGeom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2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525" y="2136775"/>
            <a:ext cx="5805805" cy="3183890"/>
          </a:xfrm>
          <a:prstGeom prst="rect">
            <a:avLst/>
          </a:prstGeom>
        </p:spPr>
      </p:pic>
      <p:pic>
        <p:nvPicPr>
          <p:cNvPr id="5" name="图片 4" descr="对齐2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5215" y="2136775"/>
            <a:ext cx="5805805" cy="3183890"/>
          </a:xfrm>
          <a:prstGeom prst="rect">
            <a:avLst/>
          </a:prstGeom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2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030" y="1132205"/>
            <a:ext cx="10441305" cy="5725795"/>
          </a:xfrm>
          <a:prstGeom prst="rect">
            <a:avLst/>
          </a:prstGeo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2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5505" y="1121410"/>
            <a:ext cx="10460355" cy="5736590"/>
          </a:xfrm>
          <a:prstGeom prst="rect">
            <a:avLst/>
          </a:prstGeo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2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8525" y="1121410"/>
            <a:ext cx="10394950" cy="5700395"/>
          </a:xfrm>
          <a:prstGeom prst="rect">
            <a:avLst/>
          </a:prstGeo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2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5505" y="1121410"/>
            <a:ext cx="10460355" cy="5736590"/>
          </a:xfrm>
          <a:prstGeom prst="rect">
            <a:avLst/>
          </a:prstGeom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26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030" y="1121410"/>
            <a:ext cx="10441940" cy="5726430"/>
          </a:xfrm>
          <a:prstGeom prst="rect">
            <a:avLst/>
          </a:prstGeom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2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0585" y="1121410"/>
            <a:ext cx="10450830" cy="5731510"/>
          </a:xfrm>
          <a:prstGeom prst="rect">
            <a:avLst/>
          </a:prstGeom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27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0590" y="1170305"/>
            <a:ext cx="10371455" cy="5687695"/>
          </a:xfrm>
          <a:prstGeom prst="rect">
            <a:avLst/>
          </a:prstGeom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27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5505" y="1121410"/>
            <a:ext cx="10460355" cy="573659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视频剪辑及功能面板应用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 descr="3-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5090" y="1122045"/>
            <a:ext cx="9627870" cy="5735955"/>
          </a:xfrm>
          <a:prstGeom prst="rect">
            <a:avLst/>
          </a:prstGeom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2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4240" y="1121410"/>
            <a:ext cx="10383520" cy="5694045"/>
          </a:xfrm>
          <a:prstGeom prst="rect">
            <a:avLst/>
          </a:prstGeom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28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175" y="1121410"/>
            <a:ext cx="10407015" cy="5707380"/>
          </a:xfrm>
          <a:prstGeom prst="rect">
            <a:avLst/>
          </a:prstGeom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28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5505" y="1121410"/>
            <a:ext cx="10460355" cy="5736590"/>
          </a:xfrm>
          <a:prstGeom prst="rect">
            <a:avLst/>
          </a:prstGeom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28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5505" y="1121410"/>
            <a:ext cx="10460355" cy="5736590"/>
          </a:xfrm>
          <a:prstGeom prst="rect">
            <a:avLst/>
          </a:prstGeom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29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9000" y="1121410"/>
            <a:ext cx="10414000" cy="5711190"/>
          </a:xfrm>
          <a:prstGeom prst="rect">
            <a:avLst/>
          </a:prstGeom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29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5505" y="1121410"/>
            <a:ext cx="10460355" cy="5736590"/>
          </a:xfrm>
          <a:prstGeom prst="rect">
            <a:avLst/>
          </a:prstGeom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29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0745" y="1121410"/>
            <a:ext cx="10429875" cy="5719445"/>
          </a:xfrm>
          <a:prstGeom prst="rect">
            <a:avLst/>
          </a:prstGeom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3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975" y="1121410"/>
            <a:ext cx="10559415" cy="5790565"/>
          </a:xfrm>
          <a:prstGeom prst="rect">
            <a:avLst/>
          </a:prstGeom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3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7890" y="1121410"/>
            <a:ext cx="10395585" cy="5701030"/>
          </a:xfrm>
          <a:prstGeom prst="rect">
            <a:avLst/>
          </a:prstGeom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3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5505" y="1121410"/>
            <a:ext cx="10460355" cy="573659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视频剪辑及功能面板应用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3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2710" y="1121410"/>
            <a:ext cx="9611995" cy="5726430"/>
          </a:xfrm>
          <a:prstGeom prst="rect">
            <a:avLst/>
          </a:prstGeom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3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460" y="1121410"/>
            <a:ext cx="10419080" cy="5713730"/>
          </a:xfrm>
          <a:prstGeom prst="rect">
            <a:avLst/>
          </a:prstGeom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3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175" y="1150620"/>
            <a:ext cx="10407015" cy="5707380"/>
          </a:xfrm>
          <a:prstGeom prst="rect">
            <a:avLst/>
          </a:prstGeom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3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0745" y="1121410"/>
            <a:ext cx="10429875" cy="5719445"/>
          </a:xfrm>
          <a:prstGeom prst="rect">
            <a:avLst/>
          </a:prstGeom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3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5505" y="1121410"/>
            <a:ext cx="10460355" cy="5736590"/>
          </a:xfrm>
          <a:prstGeom prst="rect">
            <a:avLst/>
          </a:prstGeom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3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5505" y="1121410"/>
            <a:ext cx="10460355" cy="5736590"/>
          </a:xfrm>
          <a:prstGeom prst="rect">
            <a:avLst/>
          </a:prstGeom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479665"/>
            <a:ext cx="12192000" cy="220428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75665" y="1672590"/>
            <a:ext cx="10440670" cy="181800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第六章</a:t>
            </a:r>
            <a:br>
              <a:rPr lang="en-US" altLang="zh-CN" sz="40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sz="4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音频综合应用</a:t>
            </a:r>
            <a:endParaRPr sz="4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音频综合应用</a:t>
            </a:r>
            <a:endParaRPr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59865" y="2406650"/>
            <a:ext cx="9418320" cy="3500755"/>
          </a:xfrm>
        </p:spPr>
        <p:txBody>
          <a:bodyPr>
            <a:normAutofit/>
          </a:bodyPr>
          <a:lstStyle/>
          <a:p>
            <a:pPr algn="l" fontAlgn="auto">
              <a:lnSpc>
                <a:spcPct val="150000"/>
              </a:lnSpc>
            </a:pPr>
            <a:r>
              <a:rPr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第一节音频的分类</a:t>
            </a:r>
            <a:endParaRPr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50000"/>
              </a:lnSpc>
            </a:pPr>
            <a:r>
              <a:rPr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第二节音频控制</a:t>
            </a:r>
            <a:endParaRPr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50000"/>
              </a:lnSpc>
            </a:pPr>
            <a:r>
              <a:rPr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第三节编辑音频</a:t>
            </a:r>
            <a:endParaRPr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50000"/>
              </a:lnSpc>
            </a:pPr>
            <a:r>
              <a:rPr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第四节添加音频特效</a:t>
            </a:r>
            <a:endParaRPr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endParaRPr kumimoji="1" lang="zh-CN" altLang="en-US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音频综合应用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7-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6975" y="1121410"/>
            <a:ext cx="7404100" cy="5765800"/>
          </a:xfrm>
          <a:prstGeom prst="rect">
            <a:avLst/>
          </a:prstGeom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音频综合应用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7-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1260" y="1121410"/>
            <a:ext cx="7414895" cy="5742940"/>
          </a:xfrm>
          <a:prstGeom prst="rect">
            <a:avLst/>
          </a:prstGeom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音频综合应用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7-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76855" y="1121410"/>
            <a:ext cx="6638925" cy="571944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视频剪辑及功能面板应用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 descr="3-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1280" y="1121410"/>
            <a:ext cx="9635490" cy="5740400"/>
          </a:xfrm>
          <a:prstGeom prst="rect">
            <a:avLst/>
          </a:prstGeom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音频综合应用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7-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8400" y="1121410"/>
            <a:ext cx="10001250" cy="5581650"/>
          </a:xfrm>
          <a:prstGeom prst="rect">
            <a:avLst/>
          </a:prstGeom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音频综合应用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7-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755" y="1555115"/>
            <a:ext cx="12049125" cy="4686300"/>
          </a:xfrm>
          <a:prstGeom prst="rect">
            <a:avLst/>
          </a:prstGeom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音频综合应用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7-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645" y="1826260"/>
            <a:ext cx="12030075" cy="4638675"/>
          </a:xfrm>
          <a:prstGeom prst="rect">
            <a:avLst/>
          </a:prstGeom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音频综合应用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7-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625" y="1755775"/>
            <a:ext cx="12096750" cy="4391025"/>
          </a:xfrm>
          <a:prstGeom prst="rect">
            <a:avLst/>
          </a:prstGeom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音频综合应用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7-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120" y="1720215"/>
            <a:ext cx="12049125" cy="4638675"/>
          </a:xfrm>
          <a:prstGeom prst="rect">
            <a:avLst/>
          </a:prstGeom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音频综合应用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7-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97785" y="1121410"/>
            <a:ext cx="7143115" cy="5712460"/>
          </a:xfrm>
          <a:prstGeom prst="rect">
            <a:avLst/>
          </a:prstGeom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音频综合应用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7-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41880" y="1121410"/>
            <a:ext cx="7508875" cy="5711825"/>
          </a:xfrm>
          <a:prstGeom prst="rect">
            <a:avLst/>
          </a:prstGeom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音频综合应用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7-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03195" y="1908810"/>
            <a:ext cx="6785610" cy="4057650"/>
          </a:xfrm>
          <a:prstGeom prst="rect">
            <a:avLst/>
          </a:prstGeom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音频综合应用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7-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95400"/>
            <a:ext cx="12192000" cy="5394325"/>
          </a:xfrm>
          <a:prstGeom prst="rect">
            <a:avLst/>
          </a:prstGeom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音频综合应用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7-5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280" y="1543050"/>
            <a:ext cx="12030075" cy="46386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视频剪辑及功能面板应用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3-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9220" y="1322070"/>
            <a:ext cx="9579610" cy="5306060"/>
          </a:xfrm>
          <a:prstGeom prst="rect">
            <a:avLst/>
          </a:prstGeom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音频综合应用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7-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5375" y="1085850"/>
            <a:ext cx="10001250" cy="5772150"/>
          </a:xfrm>
          <a:prstGeom prst="rect">
            <a:avLst/>
          </a:prstGeom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音频综合应用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7-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7750" y="1260475"/>
            <a:ext cx="10096500" cy="5219700"/>
          </a:xfrm>
          <a:prstGeom prst="rect">
            <a:avLst/>
          </a:prstGeom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音频综合应用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7-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27935" y="1121410"/>
            <a:ext cx="7136765" cy="5730875"/>
          </a:xfrm>
          <a:prstGeom prst="rect">
            <a:avLst/>
          </a:prstGeom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音频综合应用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7-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11120" y="1121410"/>
            <a:ext cx="7116445" cy="5712460"/>
          </a:xfrm>
          <a:prstGeom prst="rect">
            <a:avLst/>
          </a:prstGeom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音频综合应用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7-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76040" y="1121410"/>
            <a:ext cx="4440555" cy="5735955"/>
          </a:xfrm>
          <a:prstGeom prst="rect">
            <a:avLst/>
          </a:prstGeom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4"/>
          <p:cNvSpPr/>
          <p:nvPr>
            <p:ph type="ctrTitle"/>
          </p:nvPr>
        </p:nvSpPr>
        <p:spPr>
          <a:xfrm>
            <a:off x="1524000" y="2455863"/>
            <a:ext cx="9144000" cy="2387600"/>
          </a:xfrm>
        </p:spPr>
        <p:txBody>
          <a:bodyPr>
            <a:normAutofit fontScale="90000"/>
          </a:bodyPr>
          <a:p>
            <a:pPr fontAlgn="auto">
              <a:lnSpc>
                <a:spcPct val="150000"/>
              </a:lnSpc>
            </a:pPr>
            <a:r>
              <a:rPr lang="zh-CN" altLang="en-US" sz="3555">
                <a:solidFill>
                  <a:schemeClr val="bg1"/>
                </a:solidFill>
              </a:rPr>
              <a:t>谢谢大家！</a:t>
            </a:r>
            <a:br>
              <a:rPr lang="zh-CN" altLang="en-US" sz="3555">
                <a:solidFill>
                  <a:schemeClr val="bg1"/>
                </a:solidFill>
              </a:rPr>
            </a:br>
            <a:r>
              <a:rPr lang="zh-CN" altLang="en-US" sz="3555">
                <a:solidFill>
                  <a:schemeClr val="bg1"/>
                </a:solidFill>
              </a:rPr>
              <a:t>欢迎大家技术交流</a:t>
            </a:r>
            <a:br>
              <a:rPr lang="zh-CN" altLang="en-US" sz="3555">
                <a:solidFill>
                  <a:schemeClr val="bg1"/>
                </a:solidFill>
              </a:rPr>
            </a:br>
            <a:r>
              <a:rPr lang="en-US" altLang="zh-CN" sz="3555">
                <a:solidFill>
                  <a:schemeClr val="bg1"/>
                </a:solidFill>
              </a:rPr>
              <a:t>pu-max@qq.com</a:t>
            </a:r>
            <a:endParaRPr lang="en-US" altLang="zh-CN" sz="3555">
              <a:solidFill>
                <a:schemeClr val="bg1"/>
              </a:solidFill>
            </a:endParaRPr>
          </a:p>
        </p:txBody>
      </p:sp>
      <p:sp>
        <p:nvSpPr>
          <p:cNvPr id="6" name="标题 1"/>
          <p:cNvSpPr>
            <a:spLocks noGrp="1"/>
          </p:cNvSpPr>
          <p:nvPr/>
        </p:nvSpPr>
        <p:spPr>
          <a:xfrm>
            <a:off x="948690" y="146685"/>
            <a:ext cx="10440670" cy="8286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《Premiere Pro CC影视编辑设计与制作实战教程》</a:t>
            </a:r>
            <a:endParaRPr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视频剪辑及功能面板应用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 descr="3-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520" y="1731645"/>
            <a:ext cx="11997055" cy="409130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479665"/>
            <a:ext cx="12192000" cy="220428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75665" y="1672590"/>
            <a:ext cx="10440670" cy="181800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第一章</a:t>
            </a:r>
            <a:br>
              <a:rPr lang="en-US" altLang="zh-CN" sz="40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sz="40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认识</a:t>
            </a:r>
            <a:r>
              <a:rPr lang="de-DE" altLang="zh-CN" sz="40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Premiere </a:t>
            </a:r>
            <a:r>
              <a:rPr lang="de-DE" altLang="zh-CN" sz="4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Pro CC</a:t>
            </a:r>
            <a:r>
              <a:rPr lang="zh-CN" altLang="de-DE" sz="4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的工作</a:t>
            </a:r>
            <a:r>
              <a:rPr lang="zh-CN" altLang="de-DE" sz="40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界面</a:t>
            </a:r>
            <a:r>
              <a:rPr lang="zh-CN" altLang="en-US" sz="40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及</a:t>
            </a:r>
            <a:r>
              <a:rPr lang="zh-CN" altLang="de-DE" sz="40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功能特性</a:t>
            </a:r>
            <a:endParaRPr kumimoji="1" lang="zh-CN" altLang="en-US" sz="4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视频剪辑及功能面板应用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3-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57525" y="1719580"/>
            <a:ext cx="5103495" cy="1621790"/>
          </a:xfrm>
          <a:prstGeom prst="rect">
            <a:avLst/>
          </a:prstGeom>
        </p:spPr>
      </p:pic>
      <p:pic>
        <p:nvPicPr>
          <p:cNvPr id="6" name="图片 5" descr="3-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3715385"/>
            <a:ext cx="4986655" cy="163322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视频剪辑及功能面板应用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3-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5885" y="1203960"/>
            <a:ext cx="6919595" cy="557085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视频剪辑及功能面板应用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 descr="3-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3480" y="1121410"/>
            <a:ext cx="7039610" cy="572389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视频剪辑及功能面板应用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3-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85135" y="1121410"/>
            <a:ext cx="5887720" cy="576072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视频剪辑及功能面板应用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 descr="3-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9365" y="2007870"/>
            <a:ext cx="2898775" cy="3233420"/>
          </a:xfrm>
          <a:prstGeom prst="rect">
            <a:avLst/>
          </a:prstGeom>
        </p:spPr>
      </p:pic>
      <p:pic>
        <p:nvPicPr>
          <p:cNvPr id="6" name="图片 5" descr="3-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180" y="2007870"/>
            <a:ext cx="2898775" cy="3232785"/>
          </a:xfrm>
          <a:prstGeom prst="rect">
            <a:avLst/>
          </a:prstGeom>
        </p:spPr>
      </p:pic>
      <p:pic>
        <p:nvPicPr>
          <p:cNvPr id="7" name="图片 6" descr="3-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800" y="2007870"/>
            <a:ext cx="2943225" cy="328168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视频剪辑及功能面板应用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3-1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7505" y="1121410"/>
            <a:ext cx="11836400" cy="573659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视频剪辑及功能面板应用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 descr="3-1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0685" y="1121410"/>
            <a:ext cx="11389995" cy="572643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479665"/>
            <a:ext cx="12192000" cy="220428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75665" y="1672590"/>
            <a:ext cx="10440670" cy="181800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第三章</a:t>
            </a:r>
            <a:br>
              <a:rPr lang="en-US" altLang="zh-CN" sz="40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sz="4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字幕创建及特殊文字样式启用</a:t>
            </a:r>
            <a:endParaRPr sz="4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字幕创建及特殊文字样式启用</a:t>
            </a:r>
            <a:endParaRPr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59865" y="2212340"/>
            <a:ext cx="9418320" cy="3536950"/>
          </a:xfrm>
        </p:spPr>
        <p:txBody>
          <a:bodyPr>
            <a:noAutofit/>
          </a:bodyPr>
          <a:lstStyle/>
          <a:p>
            <a:pPr algn="l" fontAlgn="auto">
              <a:lnSpc>
                <a:spcPct val="150000"/>
              </a:lnSpc>
            </a:pPr>
            <a:r>
              <a:rPr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第一节字幕创建的常用方法</a:t>
            </a:r>
            <a:endParaRPr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50000"/>
              </a:lnSpc>
            </a:pPr>
            <a:r>
              <a:rPr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第二节设置文字属性</a:t>
            </a:r>
            <a:endParaRPr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50000"/>
              </a:lnSpc>
            </a:pPr>
            <a:r>
              <a:rPr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第三节应用与创建字幕样式效果</a:t>
            </a:r>
            <a:endParaRPr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50000"/>
              </a:lnSpc>
            </a:pPr>
            <a:r>
              <a:rPr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第四节使用输入工具创建字幕对象</a:t>
            </a:r>
            <a:endParaRPr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字幕创建及特殊文字样式启用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8500" y="1121410"/>
            <a:ext cx="7929245" cy="56819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lang="zh-CN" altLang="en-US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认识</a:t>
            </a:r>
            <a:r>
              <a:rPr lang="de-DE" altLang="zh-CN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Premiere </a:t>
            </a:r>
            <a:r>
              <a:rPr lang="de-DE" altLang="zh-CN"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Pro CC</a:t>
            </a:r>
            <a:r>
              <a:rPr lang="zh-CN" altLang="de-DE"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的工作</a:t>
            </a:r>
            <a:r>
              <a:rPr lang="zh-CN" altLang="de-DE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界面</a:t>
            </a:r>
            <a:r>
              <a:rPr lang="zh-CN" altLang="en-US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及</a:t>
            </a:r>
            <a:r>
              <a:rPr lang="zh-CN" altLang="de-DE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功能特性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59580" y="2669829"/>
            <a:ext cx="9418320" cy="2309997"/>
          </a:xfrm>
        </p:spPr>
        <p:txBody>
          <a:bodyPr>
            <a:normAutofit lnSpcReduction="20000"/>
          </a:bodyPr>
          <a:lstStyle/>
          <a:p>
            <a:pPr algn="l" fontAlgn="auto">
              <a:lnSpc>
                <a:spcPct val="150000"/>
              </a:lnSpc>
            </a:pPr>
            <a:r>
              <a:rPr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第一节</a:t>
            </a:r>
            <a:r>
              <a:rPr 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Premiere Pro CC的基本功能及操作流程…</a:t>
            </a:r>
            <a:endParaRPr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50000"/>
              </a:lnSpc>
            </a:pPr>
            <a:r>
              <a:rPr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第二节</a:t>
            </a:r>
            <a:r>
              <a:rPr 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Premiere Pro CC的工作界面</a:t>
            </a:r>
            <a:endParaRPr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50000"/>
              </a:lnSpc>
            </a:pPr>
            <a:r>
              <a:rPr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第三节</a:t>
            </a:r>
            <a:r>
              <a:rPr 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打开Premiere Pro CC创建作品</a:t>
            </a:r>
            <a:endParaRPr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endParaRPr kumimoji="1" lang="zh-CN" altLang="en-US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字幕创建及特殊文字样式启用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062480"/>
            <a:ext cx="12192000" cy="340741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字幕创建及特殊文字样式启用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 descr="对齐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05" y="1121410"/>
            <a:ext cx="12137390" cy="573659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字幕创建及特殊文字样式启用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 descr="对齐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9960" y="1121410"/>
            <a:ext cx="10439400" cy="564832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字幕创建及特殊文字样式启用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 descr="对齐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255" y="1601470"/>
            <a:ext cx="12200255" cy="450151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字幕创建及特殊文字样式启用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61795"/>
            <a:ext cx="12235815" cy="452183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字幕创建及特殊文字样式启用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524000"/>
            <a:ext cx="12192000" cy="454914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字幕创建及特殊文字样式启用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861820"/>
            <a:ext cx="12160250" cy="450532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字幕创建及特殊文字样式启用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6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9330" y="1121410"/>
            <a:ext cx="10212705" cy="574992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字幕创建及特殊文字样式启用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6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8125" y="1121410"/>
            <a:ext cx="8754110" cy="571690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字幕创建及特殊文字样式启用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6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1610" y="1121410"/>
            <a:ext cx="9039225" cy="56883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lang="zh-CN" altLang="en-US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认识</a:t>
            </a:r>
            <a:r>
              <a:rPr lang="de-DE" altLang="zh-CN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Premiere </a:t>
            </a:r>
            <a:r>
              <a:rPr lang="de-DE" altLang="zh-CN"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Pro CC</a:t>
            </a:r>
            <a:r>
              <a:rPr lang="zh-CN" altLang="de-DE"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的工作</a:t>
            </a:r>
            <a:r>
              <a:rPr lang="zh-CN" altLang="de-DE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界面</a:t>
            </a:r>
            <a:r>
              <a:rPr lang="zh-CN" altLang="en-US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及</a:t>
            </a:r>
            <a:r>
              <a:rPr lang="zh-CN" altLang="de-DE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功能特性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 descr="1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8785" y="1121410"/>
            <a:ext cx="8920480" cy="566674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字幕创建及特殊文字样式启用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4805" y="1121410"/>
            <a:ext cx="8754745" cy="571690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字幕创建及特殊文字样式启用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7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5760" y="1121410"/>
            <a:ext cx="8731250" cy="570166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字幕创建及特殊文字样式启用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7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26235" y="1121410"/>
            <a:ext cx="8767445" cy="572579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字幕创建及特殊文字样式启用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7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26870" y="1121410"/>
            <a:ext cx="8783320" cy="573595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字幕创建及特殊文字样式启用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7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6090" y="1121410"/>
            <a:ext cx="8719185" cy="569404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字幕创建及特殊文字样式启用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8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2105" y="1121410"/>
            <a:ext cx="8813800" cy="575564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字幕创建及特殊文字样式启用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8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1935" y="1121410"/>
            <a:ext cx="8837930" cy="577151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字幕创建及特殊文字样式启用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8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95400"/>
            <a:ext cx="12192000" cy="539178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字幕创建及特殊文字样式启用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8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245" y="1121410"/>
            <a:ext cx="12135485" cy="559816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字幕创建及特殊文字样式启用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8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83335"/>
            <a:ext cx="12178665" cy="55753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lang="zh-CN" altLang="en-US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认识</a:t>
            </a:r>
            <a:r>
              <a:rPr lang="de-DE" altLang="zh-CN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Premiere </a:t>
            </a:r>
            <a:r>
              <a:rPr lang="de-DE" altLang="zh-CN"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Pro CC</a:t>
            </a:r>
            <a:r>
              <a:rPr lang="zh-CN" altLang="de-DE"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的工作</a:t>
            </a:r>
            <a:r>
              <a:rPr lang="zh-CN" altLang="de-DE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界面</a:t>
            </a:r>
            <a:r>
              <a:rPr lang="zh-CN" altLang="en-US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及</a:t>
            </a:r>
            <a:r>
              <a:rPr lang="zh-CN" altLang="de-DE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功能特性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1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6750" y="1121410"/>
            <a:ext cx="8464550" cy="5645785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字幕创建及特殊文字样式启用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8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35710"/>
            <a:ext cx="12202795" cy="562229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字幕创建及特殊文字样式启用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24280"/>
            <a:ext cx="12165965" cy="555815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479665"/>
            <a:ext cx="12192000" cy="220428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75665" y="1672590"/>
            <a:ext cx="10440670" cy="181800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第四章</a:t>
            </a:r>
            <a:br>
              <a:rPr lang="en-US" altLang="zh-CN" sz="40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sz="4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视频切换效果</a:t>
            </a:r>
            <a:endParaRPr sz="4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视频切换效果</a:t>
            </a:r>
            <a:endParaRPr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59865" y="2212340"/>
            <a:ext cx="9418320" cy="3536950"/>
          </a:xfrm>
        </p:spPr>
        <p:txBody>
          <a:bodyPr>
            <a:noAutofit/>
          </a:bodyPr>
          <a:lstStyle/>
          <a:p>
            <a:pPr algn="l" fontAlgn="auto">
              <a:lnSpc>
                <a:spcPct val="150000"/>
              </a:lnSpc>
            </a:pPr>
            <a:r>
              <a:rPr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第一节</a:t>
            </a:r>
            <a:r>
              <a:rPr 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3D运动</a:t>
            </a:r>
            <a:endParaRPr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50000"/>
              </a:lnSpc>
            </a:pPr>
            <a:r>
              <a:rPr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第二节</a:t>
            </a:r>
            <a:r>
              <a:rPr 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划像</a:t>
            </a:r>
            <a:endParaRPr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50000"/>
              </a:lnSpc>
            </a:pPr>
            <a:r>
              <a:rPr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第三节</a:t>
            </a:r>
            <a:r>
              <a:rPr 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擦除</a:t>
            </a:r>
            <a:endParaRPr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50000"/>
              </a:lnSpc>
            </a:pPr>
            <a:r>
              <a:rPr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第四节</a:t>
            </a:r>
            <a:r>
              <a:rPr 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溶解</a:t>
            </a:r>
            <a:endParaRPr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视频切换效果</a:t>
            </a:r>
            <a:endParaRPr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59580" y="2669829"/>
            <a:ext cx="9418320" cy="2309997"/>
          </a:xfrm>
        </p:spPr>
        <p:txBody>
          <a:bodyPr>
            <a:normAutofit lnSpcReduction="20000"/>
          </a:bodyPr>
          <a:lstStyle/>
          <a:p>
            <a:pPr algn="l" fontAlgn="auto">
              <a:lnSpc>
                <a:spcPct val="150000"/>
              </a:lnSpc>
            </a:pPr>
            <a:r>
              <a:rPr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第五节</a:t>
            </a:r>
            <a:r>
              <a:rPr 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内滑</a:t>
            </a:r>
            <a:endParaRPr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50000"/>
              </a:lnSpc>
            </a:pPr>
            <a:r>
              <a:rPr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第六节</a:t>
            </a:r>
            <a:r>
              <a:rPr 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缩放</a:t>
            </a:r>
            <a:endParaRPr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50000"/>
              </a:lnSpc>
            </a:pPr>
            <a:r>
              <a:rPr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第七节</a:t>
            </a:r>
            <a:r>
              <a:rPr 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页面剥落</a:t>
            </a:r>
            <a:endParaRPr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endParaRPr kumimoji="1" lang="zh-CN" altLang="en-US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视频切换效果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4545" y="1121410"/>
            <a:ext cx="10728960" cy="579564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视频切换效果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0165" y="1121410"/>
            <a:ext cx="9373235" cy="5735955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视频切换效果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2090" y="1121410"/>
            <a:ext cx="9373235" cy="5735955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视频切换效果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6140" y="1121410"/>
            <a:ext cx="10459720" cy="573659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视频切换效果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3125" y="1121410"/>
            <a:ext cx="10516235" cy="57677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lang="zh-CN" altLang="en-US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认识</a:t>
            </a:r>
            <a:r>
              <a:rPr lang="de-DE" altLang="zh-CN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Premiere </a:t>
            </a:r>
            <a:r>
              <a:rPr lang="de-DE" altLang="zh-CN"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Pro CC</a:t>
            </a:r>
            <a:r>
              <a:rPr lang="zh-CN" altLang="de-DE"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的工作</a:t>
            </a:r>
            <a:r>
              <a:rPr lang="zh-CN" altLang="de-DE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界面</a:t>
            </a:r>
            <a:r>
              <a:rPr lang="zh-CN" altLang="en-US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及</a:t>
            </a:r>
            <a:r>
              <a:rPr lang="zh-CN" altLang="de-DE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功能特性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 descr="1-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30780" y="1121410"/>
            <a:ext cx="7072630" cy="5624195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视频切换效果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060" y="1121410"/>
            <a:ext cx="10469880" cy="5742305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视频切换效果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6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0430" y="1121410"/>
            <a:ext cx="10390505" cy="570103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视频切换效果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6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2975" y="1121410"/>
            <a:ext cx="10446385" cy="573151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视频切换效果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 descr="对齐7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9630" y="1121410"/>
            <a:ext cx="10492105" cy="5756275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视频切换效果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9475" y="1121410"/>
            <a:ext cx="10433685" cy="5724525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视频切换效果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1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7410" y="1121410"/>
            <a:ext cx="10456545" cy="573659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视频切换效果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1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7410" y="1121410"/>
            <a:ext cx="10456545" cy="573659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视频切换效果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1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7410" y="1121410"/>
            <a:ext cx="10456545" cy="573659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视频切换效果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1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8045" y="1121410"/>
            <a:ext cx="10456545" cy="573659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视频切换效果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1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1275" y="1118235"/>
            <a:ext cx="9568815" cy="57397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lang="zh-CN" altLang="en-US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认识</a:t>
            </a:r>
            <a:r>
              <a:rPr lang="de-DE" altLang="zh-CN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Premiere </a:t>
            </a:r>
            <a:r>
              <a:rPr lang="de-DE" altLang="zh-CN"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Pro CC</a:t>
            </a:r>
            <a:r>
              <a:rPr lang="zh-CN" altLang="de-DE"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的工作</a:t>
            </a:r>
            <a:r>
              <a:rPr lang="zh-CN" altLang="de-DE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界面</a:t>
            </a:r>
            <a:r>
              <a:rPr lang="zh-CN" altLang="en-US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及</a:t>
            </a:r>
            <a:r>
              <a:rPr lang="zh-CN" altLang="de-DE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功能特性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 descr="1-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82165" y="1121410"/>
            <a:ext cx="8027035" cy="5694045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视频切换效果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1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0735" y="1121410"/>
            <a:ext cx="10456545" cy="573659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视频切换效果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1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8690" y="1121410"/>
            <a:ext cx="10456545" cy="573659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视频切换效果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1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7625" y="1125855"/>
            <a:ext cx="9556115" cy="5732145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视频切换效果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1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7410" y="1121410"/>
            <a:ext cx="10456545" cy="573659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视频切换效果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15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8045" y="1121410"/>
            <a:ext cx="10456545" cy="573659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视频切换效果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1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8045" y="1121410"/>
            <a:ext cx="10456545" cy="573659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视频切换效果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1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7410" y="1121410"/>
            <a:ext cx="10456545" cy="573659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视频切换效果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16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7410" y="1121410"/>
            <a:ext cx="10456545" cy="573659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视频切换效果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16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8045" y="1121410"/>
            <a:ext cx="10456545" cy="573659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视频切换效果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16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0585" y="1121410"/>
            <a:ext cx="10450830" cy="57334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lang="zh-CN" altLang="en-US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认识</a:t>
            </a:r>
            <a:r>
              <a:rPr lang="de-DE" altLang="zh-CN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Premiere </a:t>
            </a:r>
            <a:r>
              <a:rPr lang="de-DE" altLang="zh-CN"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Pro CC</a:t>
            </a:r>
            <a:r>
              <a:rPr lang="zh-CN" altLang="de-DE"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的工作</a:t>
            </a:r>
            <a:r>
              <a:rPr lang="zh-CN" altLang="de-DE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界面</a:t>
            </a:r>
            <a:r>
              <a:rPr lang="zh-CN" altLang="en-US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及</a:t>
            </a:r>
            <a:r>
              <a:rPr lang="zh-CN" altLang="de-DE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功能特性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06930" y="1121410"/>
            <a:ext cx="7977505" cy="573659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视频切换效果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17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7410" y="1121410"/>
            <a:ext cx="10456545" cy="573659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479665"/>
            <a:ext cx="12192000" cy="220428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75665" y="1672590"/>
            <a:ext cx="10440670" cy="181800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第五章</a:t>
            </a:r>
            <a:br>
              <a:rPr lang="en-US" altLang="zh-CN" sz="40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sz="4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视频特效应用</a:t>
            </a:r>
            <a:endParaRPr sz="4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视频特效应用</a:t>
            </a:r>
            <a:endParaRPr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59865" y="1823720"/>
            <a:ext cx="9418320" cy="4315460"/>
          </a:xfrm>
        </p:spPr>
        <p:txBody>
          <a:bodyPr>
            <a:noAutofit/>
          </a:bodyPr>
          <a:lstStyle/>
          <a:p>
            <a:pPr algn="l" fontAlgn="auto">
              <a:lnSpc>
                <a:spcPct val="150000"/>
              </a:lnSpc>
            </a:pPr>
            <a:r>
              <a:rPr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第一节</a:t>
            </a:r>
            <a:r>
              <a:rPr lang="en-US"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关键帧</a:t>
            </a:r>
            <a:endParaRPr sz="3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50000"/>
              </a:lnSpc>
            </a:pPr>
            <a:r>
              <a:rPr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第二节</a:t>
            </a:r>
            <a:r>
              <a:rPr lang="en-US"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变换</a:t>
            </a:r>
            <a:endParaRPr sz="3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50000"/>
              </a:lnSpc>
            </a:pPr>
            <a:r>
              <a:rPr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第三节</a:t>
            </a:r>
            <a:r>
              <a:rPr lang="en-US"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图像控制</a:t>
            </a:r>
            <a:endParaRPr sz="3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50000"/>
              </a:lnSpc>
            </a:pPr>
            <a:r>
              <a:rPr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第四节</a:t>
            </a:r>
            <a:r>
              <a:rPr lang="en-US"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实用程序</a:t>
            </a:r>
            <a:endParaRPr sz="3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50000"/>
              </a:lnSpc>
            </a:pPr>
            <a:r>
              <a:rPr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第五节</a:t>
            </a:r>
            <a:r>
              <a:rPr lang="en-US"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扭曲</a:t>
            </a:r>
            <a:endParaRPr sz="3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endParaRPr kumimoji="1"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视频特效应用</a:t>
            </a:r>
            <a:endParaRPr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59865" y="1823720"/>
            <a:ext cx="9418320" cy="4315460"/>
          </a:xfrm>
        </p:spPr>
        <p:txBody>
          <a:bodyPr>
            <a:noAutofit/>
          </a:bodyPr>
          <a:lstStyle/>
          <a:p>
            <a:pPr algn="l" fontAlgn="auto">
              <a:lnSpc>
                <a:spcPct val="150000"/>
              </a:lnSpc>
            </a:pPr>
            <a:r>
              <a:rPr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第六节</a:t>
            </a:r>
            <a:r>
              <a:rPr lang="en-US"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时间</a:t>
            </a:r>
            <a:endParaRPr sz="3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50000"/>
              </a:lnSpc>
            </a:pPr>
            <a:r>
              <a:rPr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第七节</a:t>
            </a:r>
            <a:r>
              <a:rPr lang="en-US"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杂色与颗粒</a:t>
            </a:r>
            <a:endParaRPr sz="3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50000"/>
              </a:lnSpc>
            </a:pPr>
            <a:r>
              <a:rPr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第八节</a:t>
            </a:r>
            <a:r>
              <a:rPr lang="en-US"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模糊与锐化</a:t>
            </a:r>
            <a:endParaRPr sz="3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50000"/>
              </a:lnSpc>
            </a:pPr>
            <a:r>
              <a:rPr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第九节</a:t>
            </a:r>
            <a:r>
              <a:rPr lang="en-US"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生成</a:t>
            </a:r>
            <a:endParaRPr sz="3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50000"/>
              </a:lnSpc>
            </a:pPr>
            <a:r>
              <a:rPr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第十节</a:t>
            </a:r>
            <a:r>
              <a:rPr lang="en-US"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视频</a:t>
            </a:r>
            <a:endParaRPr sz="3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endParaRPr kumimoji="1"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视频特效应用</a:t>
            </a:r>
            <a:endParaRPr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59865" y="1823720"/>
            <a:ext cx="9418320" cy="4315460"/>
          </a:xfrm>
        </p:spPr>
        <p:txBody>
          <a:bodyPr>
            <a:noAutofit/>
          </a:bodyPr>
          <a:lstStyle/>
          <a:p>
            <a:pPr algn="l" fontAlgn="auto">
              <a:lnSpc>
                <a:spcPct val="150000"/>
              </a:lnSpc>
            </a:pPr>
            <a:r>
              <a:rPr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第十一节</a:t>
            </a:r>
            <a:r>
              <a:rPr lang="en-US"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调整</a:t>
            </a:r>
            <a:endParaRPr sz="3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50000"/>
              </a:lnSpc>
            </a:pPr>
            <a:r>
              <a:rPr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第十二节</a:t>
            </a:r>
            <a:r>
              <a:rPr lang="en-US"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过渡</a:t>
            </a:r>
            <a:endParaRPr sz="3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50000"/>
              </a:lnSpc>
            </a:pPr>
            <a:r>
              <a:rPr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第十三节</a:t>
            </a:r>
            <a:r>
              <a:rPr lang="en-US"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透视</a:t>
            </a:r>
            <a:endParaRPr sz="3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50000"/>
              </a:lnSpc>
            </a:pPr>
            <a:r>
              <a:rPr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第十四节</a:t>
            </a:r>
            <a:r>
              <a:rPr lang="en-US"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通道</a:t>
            </a:r>
            <a:endParaRPr sz="3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50000"/>
              </a:lnSpc>
            </a:pPr>
            <a:r>
              <a:rPr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第十五节</a:t>
            </a:r>
            <a:r>
              <a:rPr lang="en-US"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键控</a:t>
            </a:r>
            <a:endParaRPr sz="3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endParaRPr kumimoji="1"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6400" y="2123440"/>
            <a:ext cx="5585460" cy="3064510"/>
          </a:xfrm>
          <a:prstGeom prst="rect">
            <a:avLst/>
          </a:prstGeom>
        </p:spPr>
      </p:pic>
      <p:pic>
        <p:nvPicPr>
          <p:cNvPr id="5" name="图片 4" descr="对齐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520" y="2123440"/>
            <a:ext cx="5628640" cy="3088005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6800" y="2124000"/>
            <a:ext cx="5604914" cy="3075146"/>
          </a:xfrm>
          <a:prstGeom prst="rect">
            <a:avLst/>
          </a:prstGeom>
        </p:spPr>
      </p:pic>
      <p:pic>
        <p:nvPicPr>
          <p:cNvPr id="5" name="图片 4" descr="对齐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770" y="2124075"/>
            <a:ext cx="5604859" cy="3075146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 descr="对齐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6880" y="2123440"/>
            <a:ext cx="5585460" cy="3064510"/>
          </a:xfrm>
          <a:prstGeom prst="rect">
            <a:avLst/>
          </a:prstGeom>
        </p:spPr>
      </p:pic>
      <p:pic>
        <p:nvPicPr>
          <p:cNvPr id="7" name="图片 6" descr="对齐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460" y="2123440"/>
            <a:ext cx="5585460" cy="3063875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 descr="对齐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6245" y="2124710"/>
            <a:ext cx="5583555" cy="3063240"/>
          </a:xfrm>
          <a:prstGeom prst="rect">
            <a:avLst/>
          </a:prstGeom>
        </p:spPr>
      </p:pic>
      <p:pic>
        <p:nvPicPr>
          <p:cNvPr id="7" name="图片 6" descr="对齐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125" y="2099945"/>
            <a:ext cx="5628640" cy="3088005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 descr="对齐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6400" y="2130425"/>
            <a:ext cx="5545455" cy="3042285"/>
          </a:xfrm>
          <a:prstGeom prst="rect">
            <a:avLst/>
          </a:prstGeom>
        </p:spPr>
      </p:pic>
      <p:pic>
        <p:nvPicPr>
          <p:cNvPr id="7" name="图片 6" descr="对齐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090" y="2130425"/>
            <a:ext cx="5560060" cy="30505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lang="zh-CN" altLang="en-US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认识</a:t>
            </a:r>
            <a:r>
              <a:rPr lang="de-DE" altLang="zh-CN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Premiere </a:t>
            </a:r>
            <a:r>
              <a:rPr lang="de-DE" altLang="zh-CN"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Pro CC</a:t>
            </a:r>
            <a:r>
              <a:rPr lang="zh-CN" altLang="de-DE"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的工作</a:t>
            </a:r>
            <a:r>
              <a:rPr lang="zh-CN" altLang="de-DE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界面</a:t>
            </a:r>
            <a:r>
              <a:rPr lang="zh-CN" altLang="en-US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及</a:t>
            </a:r>
            <a:r>
              <a:rPr lang="zh-CN" altLang="de-DE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功能特性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 descr="对齐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9685" y="1121410"/>
            <a:ext cx="9612630" cy="572643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 descr="对齐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73225"/>
            <a:ext cx="12192000" cy="424307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80210"/>
            <a:ext cx="12192000" cy="4236085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53540"/>
            <a:ext cx="12192000" cy="428244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4335" y="2138680"/>
            <a:ext cx="5545455" cy="3042285"/>
          </a:xfrm>
          <a:prstGeom prst="rect">
            <a:avLst/>
          </a:prstGeom>
        </p:spPr>
      </p:pic>
      <p:pic>
        <p:nvPicPr>
          <p:cNvPr id="5" name="图片 4" descr="对齐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280" y="2124710"/>
            <a:ext cx="5571490" cy="3056255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 descr="对齐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2905" y="2115185"/>
            <a:ext cx="5588000" cy="3065780"/>
          </a:xfrm>
          <a:prstGeom prst="rect">
            <a:avLst/>
          </a:prstGeom>
        </p:spPr>
      </p:pic>
      <p:pic>
        <p:nvPicPr>
          <p:cNvPr id="7" name="图片 6" descr="对齐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780" y="2115185"/>
            <a:ext cx="5588000" cy="306578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" name="图片 7" descr="对齐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6880" y="2131695"/>
            <a:ext cx="5545455" cy="3042285"/>
          </a:xfrm>
          <a:prstGeom prst="rect">
            <a:avLst/>
          </a:prstGeom>
        </p:spPr>
      </p:pic>
      <p:pic>
        <p:nvPicPr>
          <p:cNvPr id="9" name="图片 8" descr="对齐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775" y="2131695"/>
            <a:ext cx="5588000" cy="306578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 descr="对齐6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0" y="1121410"/>
            <a:ext cx="10191750" cy="5591175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0" y="1121410"/>
            <a:ext cx="10191750" cy="5591175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0125" y="1121410"/>
            <a:ext cx="10191750" cy="5591175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1214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690" y="146685"/>
            <a:ext cx="10440670" cy="828675"/>
          </a:xfrm>
        </p:spPr>
        <p:txBody>
          <a:bodyPr>
            <a:normAutofit/>
          </a:bodyPr>
          <a:lstStyle/>
          <a:p>
            <a:pPr algn="l" fontAlgn="ctr"/>
            <a:r>
              <a:rPr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视频特效应用</a:t>
            </a:r>
            <a:endParaRPr kumimoji="1"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对齐7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0" y="1121410"/>
            <a:ext cx="10191750" cy="559117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ZWE2N2ZkMGVkZDJlODUxZmE1ODE5NGNiYzZhMDk3MzA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2027</Words>
  <Application>WPS 演示</Application>
  <PresentationFormat>宽屏</PresentationFormat>
  <Paragraphs>422</Paragraphs>
  <Slides>185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185</vt:i4>
      </vt:variant>
    </vt:vector>
  </HeadingPairs>
  <TitlesOfParts>
    <vt:vector size="195" baseType="lpstr">
      <vt:lpstr>Arial</vt:lpstr>
      <vt:lpstr>宋体</vt:lpstr>
      <vt:lpstr>Wingdings</vt:lpstr>
      <vt:lpstr>Arial</vt:lpstr>
      <vt:lpstr>微软雅黑</vt:lpstr>
      <vt:lpstr>Arial Unicode MS</vt:lpstr>
      <vt:lpstr>等线 Light</vt:lpstr>
      <vt:lpstr>等线</vt:lpstr>
      <vt:lpstr>Calibri</vt:lpstr>
      <vt:lpstr>Office 主题</vt:lpstr>
      <vt:lpstr>PowerPoint 演示文稿</vt:lpstr>
      <vt:lpstr>第一章 认识Premiere Pro CC的工作界面及功能特性</vt:lpstr>
      <vt:lpstr>认识Premiere Pro CC的工作界面及功能特性</vt:lpstr>
      <vt:lpstr>认识Premiere Pro CC的工作界面及功能特性</vt:lpstr>
      <vt:lpstr>认识Premiere Pro CC的工作界面及功能特性</vt:lpstr>
      <vt:lpstr>认识Premiere Pro CC的工作界面及功能特性</vt:lpstr>
      <vt:lpstr>认识Premiere Pro CC的工作界面及功能特性</vt:lpstr>
      <vt:lpstr>认识Premiere Pro CC的工作界面及功能特性</vt:lpstr>
      <vt:lpstr>认识Premiere Pro CC的工作界面及功能特性</vt:lpstr>
      <vt:lpstr>认识Premiere Pro CC的工作界面及功能特性</vt:lpstr>
      <vt:lpstr>认识Premiere Pro CC的工作界面及功能特性</vt:lpstr>
      <vt:lpstr>第二章 Premiere Pro CC视频剪辑及功能面板应用</vt:lpstr>
      <vt:lpstr>Premiere Pro CC视频剪辑及功能面板应用</vt:lpstr>
      <vt:lpstr>视频剪辑及功能面板应用</vt:lpstr>
      <vt:lpstr>视频剪辑及功能面板应用</vt:lpstr>
      <vt:lpstr>视频剪辑及功能面板应用</vt:lpstr>
      <vt:lpstr>视频剪辑及功能面板应用</vt:lpstr>
      <vt:lpstr>视频剪辑及功能面板应用</vt:lpstr>
      <vt:lpstr>视频剪辑及功能面板应用</vt:lpstr>
      <vt:lpstr>视频剪辑及功能面板应用</vt:lpstr>
      <vt:lpstr>视频剪辑及功能面板应用</vt:lpstr>
      <vt:lpstr>视频剪辑及功能面板应用</vt:lpstr>
      <vt:lpstr>视频剪辑及功能面板应用</vt:lpstr>
      <vt:lpstr>视频剪辑及功能面板应用</vt:lpstr>
      <vt:lpstr>视频剪辑及功能面板应用</vt:lpstr>
      <vt:lpstr>视频剪辑及功能面板应用</vt:lpstr>
      <vt:lpstr>第三章 字幕创建及特殊文字样式启用</vt:lpstr>
      <vt:lpstr>字幕创建及特殊文字样式启用</vt:lpstr>
      <vt:lpstr>视频剪辑及功能面板应用</vt:lpstr>
      <vt:lpstr>视频剪辑及功能面板应用</vt:lpstr>
      <vt:lpstr>视频剪辑及功能面板应用</vt:lpstr>
      <vt:lpstr>视频剪辑及功能面板应用</vt:lpstr>
      <vt:lpstr>视频剪辑及功能面板应用</vt:lpstr>
      <vt:lpstr>字幕创建及特殊文字样式启用</vt:lpstr>
      <vt:lpstr>字幕创建及特殊文字样式启用</vt:lpstr>
      <vt:lpstr>字幕创建及特殊文字样式启用</vt:lpstr>
      <vt:lpstr>字幕创建及特殊文字样式启用</vt:lpstr>
      <vt:lpstr>字幕创建及特殊文字样式启用</vt:lpstr>
      <vt:lpstr>字幕创建及特殊文字样式启用</vt:lpstr>
      <vt:lpstr>字幕创建及特殊文字样式启用</vt:lpstr>
      <vt:lpstr>字幕创建及特殊文字样式启用</vt:lpstr>
      <vt:lpstr>字幕创建及特殊文字样式启用</vt:lpstr>
      <vt:lpstr>字幕创建及特殊文字样式启用</vt:lpstr>
      <vt:lpstr>字幕创建及特殊文字样式启用</vt:lpstr>
      <vt:lpstr>字幕创建及特殊文字样式启用</vt:lpstr>
      <vt:lpstr>字幕创建及特殊文字样式启用</vt:lpstr>
      <vt:lpstr>字幕创建及特殊文字样式启用</vt:lpstr>
      <vt:lpstr>字幕创建及特殊文字样式启用</vt:lpstr>
      <vt:lpstr>字幕创建及特殊文字样式启用</vt:lpstr>
      <vt:lpstr>字幕创建及特殊文字样式启用</vt:lpstr>
      <vt:lpstr>字幕创建及特殊文字样式启用</vt:lpstr>
      <vt:lpstr>第四章 视频切换效果</vt:lpstr>
      <vt:lpstr>视频切换效果</vt:lpstr>
      <vt:lpstr>视频切换效果</vt:lpstr>
      <vt:lpstr>字幕创建及特殊文字样式启用</vt:lpstr>
      <vt:lpstr>视频切换效果</vt:lpstr>
      <vt:lpstr>视频切换效果</vt:lpstr>
      <vt:lpstr>视频切换效果</vt:lpstr>
      <vt:lpstr>视频切换效果</vt:lpstr>
      <vt:lpstr>视频切换效果</vt:lpstr>
      <vt:lpstr>视频切换效果</vt:lpstr>
      <vt:lpstr>视频切换效果</vt:lpstr>
      <vt:lpstr>视频切换效果</vt:lpstr>
      <vt:lpstr>视频切换效果</vt:lpstr>
      <vt:lpstr>视频切换效果</vt:lpstr>
      <vt:lpstr>视频切换效果</vt:lpstr>
      <vt:lpstr>视频切换效果</vt:lpstr>
      <vt:lpstr>视频切换效果</vt:lpstr>
      <vt:lpstr>视频切换效果</vt:lpstr>
      <vt:lpstr>视频切换效果</vt:lpstr>
      <vt:lpstr>视频切换效果</vt:lpstr>
      <vt:lpstr>视频切换效果</vt:lpstr>
      <vt:lpstr>视频切换效果</vt:lpstr>
      <vt:lpstr>视频切换效果</vt:lpstr>
      <vt:lpstr>视频切换效果</vt:lpstr>
      <vt:lpstr>视频切换效果</vt:lpstr>
      <vt:lpstr>视频切换效果</vt:lpstr>
      <vt:lpstr>视频切换效果</vt:lpstr>
      <vt:lpstr>视频切换效果</vt:lpstr>
      <vt:lpstr>视频切换效果</vt:lpstr>
      <vt:lpstr>第五章 视频特效应用</vt:lpstr>
      <vt:lpstr>视频特效应用</vt:lpstr>
      <vt:lpstr>视频特效应用</vt:lpstr>
      <vt:lpstr>视频特效应用</vt:lpstr>
      <vt:lpstr>视频切换效果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第六章 音频综合应用</vt:lpstr>
      <vt:lpstr>音频综合应用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视频特效应用</vt:lpstr>
      <vt:lpstr>音频综合应用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user3</cp:lastModifiedBy>
  <cp:revision>20</cp:revision>
  <dcterms:created xsi:type="dcterms:W3CDTF">2022-08-20T07:37:00Z</dcterms:created>
  <dcterms:modified xsi:type="dcterms:W3CDTF">2022-08-23T09:35:24Z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851CA3E4C1C949C488C7611F1336B3F5</vt:lpwstr>
  </property>
  <property fmtid="{D5CDD505-2E9C-101B-9397-08002B2CF9AE}" pid="3" name="KSOProductBuildVer">
    <vt:lpwstr>2052-11.1.0.12302</vt:lpwstr>
  </property>
</Properties>
</file>